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2A185D-ECDC-4AE2-8449-1BD0F6C57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819150"/>
            <a:ext cx="62674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8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15</cp:revision>
  <dcterms:created xsi:type="dcterms:W3CDTF">2020-04-17T09:27:58Z</dcterms:created>
  <dcterms:modified xsi:type="dcterms:W3CDTF">2020-05-02T06:01:05Z</dcterms:modified>
</cp:coreProperties>
</file>